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4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0.png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0.png"/><Relationship Id="rId7" Type="http://schemas.openxmlformats.org/officeDocument/2006/relationships/image" Target="../media/image6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1.png"/><Relationship Id="rId7" Type="http://schemas.openxmlformats.org/officeDocument/2006/relationships/image" Target="../media/image7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2.png"/><Relationship Id="rId7" Type="http://schemas.openxmlformats.org/officeDocument/2006/relationships/image" Target="../media/image9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2.png"/><Relationship Id="rId7" Type="http://schemas.openxmlformats.org/officeDocument/2006/relationships/image" Target="../media/image9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4.png"/><Relationship Id="rId4" Type="http://schemas.openxmlformats.org/officeDocument/2006/relationships/image" Target="../media/image10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4.png"/><Relationship Id="rId4" Type="http://schemas.openxmlformats.org/officeDocument/2006/relationships/image" Target="../media/image10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1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114.png"/><Relationship Id="rId4" Type="http://schemas.openxmlformats.org/officeDocument/2006/relationships/image" Target="../media/image1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13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126.png"/><Relationship Id="rId4" Type="http://schemas.openxmlformats.org/officeDocument/2006/relationships/image" Target="../media/image1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5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5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5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24530" y="5676534"/>
            <a:ext cx="3774755" cy="3774755"/>
            <a:chOff x="12024530" y="5676534"/>
            <a:chExt cx="3774755" cy="37747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24530" y="5676534"/>
              <a:ext cx="3774755" cy="37747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98570" y="0"/>
            <a:ext cx="5087144" cy="3829840"/>
            <a:chOff x="13198570" y="0"/>
            <a:chExt cx="5087144" cy="38298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1600000">
              <a:off x="13198570" y="0"/>
              <a:ext cx="5087144" cy="38298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04762" y="2948808"/>
            <a:ext cx="4350003" cy="4350003"/>
            <a:chOff x="9504762" y="2948808"/>
            <a:chExt cx="4350003" cy="43500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4762" y="2948808"/>
              <a:ext cx="4350003" cy="43500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8434" y="4339131"/>
            <a:ext cx="15663505" cy="21429"/>
            <a:chOff x="938434" y="4339131"/>
            <a:chExt cx="15663505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8434" y="4339131"/>
              <a:ext cx="15663505" cy="2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9242" y="2307697"/>
            <a:ext cx="7914269" cy="196778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89840" y="8824803"/>
            <a:ext cx="4292760" cy="10285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26606" y="2672652"/>
            <a:ext cx="9093741" cy="7263959"/>
            <a:chOff x="4626606" y="2672652"/>
            <a:chExt cx="9093741" cy="72639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6606" y="2672652"/>
              <a:ext cx="9093741" cy="726395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2037" y="285932"/>
            <a:ext cx="8125267" cy="16952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4808" y="1749851"/>
            <a:ext cx="4835701" cy="11460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401877" y="-1647025"/>
            <a:ext cx="27299007" cy="150849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2037" y="285932"/>
            <a:ext cx="4492257" cy="169522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58670" y="5641177"/>
            <a:ext cx="9593740" cy="35714"/>
            <a:chOff x="4558670" y="5641177"/>
            <a:chExt cx="959374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58670" y="5641177"/>
              <a:ext cx="9593740" cy="3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29628" y="3728802"/>
            <a:ext cx="9123417" cy="272376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5986" y="9555779"/>
            <a:ext cx="8897655" cy="68284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914F09D-9025-E9CB-23A0-852334404FA2}"/>
              </a:ext>
            </a:extLst>
          </p:cNvPr>
          <p:cNvSpPr/>
          <p:nvPr/>
        </p:nvSpPr>
        <p:spPr>
          <a:xfrm>
            <a:off x="9144000" y="9639300"/>
            <a:ext cx="533400" cy="457200"/>
          </a:xfrm>
          <a:prstGeom prst="rect">
            <a:avLst/>
          </a:prstGeom>
          <a:solidFill>
            <a:srgbClr val="2B4CDC"/>
          </a:solidFill>
          <a:ln>
            <a:solidFill>
              <a:srgbClr val="2B4C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2381" y="2122246"/>
            <a:ext cx="7038676" cy="3414283"/>
            <a:chOff x="1352381" y="2122246"/>
            <a:chExt cx="7038676" cy="34142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2381" y="2122246"/>
              <a:ext cx="7038676" cy="34142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52381" y="2149091"/>
            <a:ext cx="8057142" cy="3384242"/>
            <a:chOff x="8952381" y="2149091"/>
            <a:chExt cx="8057142" cy="338424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2381" y="2149091"/>
              <a:ext cx="8057142" cy="33842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52381" y="6077273"/>
            <a:ext cx="7038676" cy="3827489"/>
            <a:chOff x="1352381" y="6077273"/>
            <a:chExt cx="7038676" cy="38274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381" y="6077273"/>
              <a:ext cx="7038676" cy="382748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2513" y="285932"/>
            <a:ext cx="3939000" cy="169522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06953" y="6934987"/>
            <a:ext cx="8202844" cy="16780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6285" y="2084806"/>
            <a:ext cx="7113536" cy="3472841"/>
            <a:chOff x="986285" y="2084806"/>
            <a:chExt cx="7113536" cy="34728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6285" y="2084806"/>
              <a:ext cx="7113536" cy="34728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0094" y="5917288"/>
            <a:ext cx="7089726" cy="3799896"/>
            <a:chOff x="1010094" y="5917288"/>
            <a:chExt cx="7089726" cy="37998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0094" y="5917288"/>
              <a:ext cx="7089726" cy="37998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04583" y="2084806"/>
            <a:ext cx="8623988" cy="3472841"/>
            <a:chOff x="8504583" y="2084806"/>
            <a:chExt cx="8623988" cy="347284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04583" y="2084806"/>
              <a:ext cx="8623988" cy="34728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04583" y="5917288"/>
            <a:ext cx="8623988" cy="3799896"/>
            <a:chOff x="8504583" y="5917288"/>
            <a:chExt cx="8623988" cy="37998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04583" y="5917288"/>
              <a:ext cx="8623988" cy="379989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2513" y="285932"/>
            <a:ext cx="3939000" cy="169522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0128" y="3484289"/>
            <a:ext cx="8522730" cy="4252148"/>
            <a:chOff x="620128" y="3484289"/>
            <a:chExt cx="8522730" cy="42521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128" y="3484289"/>
              <a:ext cx="8522730" cy="42521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73489" y="3484289"/>
            <a:ext cx="7602701" cy="4252148"/>
            <a:chOff x="10073489" y="3484289"/>
            <a:chExt cx="7602701" cy="4252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73489" y="3484289"/>
              <a:ext cx="7602701" cy="42521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2513" y="285932"/>
            <a:ext cx="3939000" cy="16952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9573" y="1946954"/>
            <a:ext cx="10872300" cy="158088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4335" y="8332373"/>
            <a:ext cx="16165462" cy="158088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89098" y="2149284"/>
            <a:ext cx="7463282" cy="3484987"/>
            <a:chOff x="9689098" y="2149284"/>
            <a:chExt cx="7463282" cy="34849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89098" y="2149284"/>
              <a:ext cx="7463282" cy="34849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8810" y="2196903"/>
            <a:ext cx="8014048" cy="3437368"/>
            <a:chOff x="1128810" y="2196903"/>
            <a:chExt cx="8014048" cy="34373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8810" y="2196903"/>
              <a:ext cx="8014048" cy="34373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9924" y="6836905"/>
            <a:ext cx="16881103" cy="35714"/>
            <a:chOff x="699924" y="6836905"/>
            <a:chExt cx="16881103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9924" y="6836905"/>
              <a:ext cx="16881103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4209" y="7778923"/>
            <a:ext cx="1979805" cy="1108157"/>
            <a:chOff x="414209" y="7778923"/>
            <a:chExt cx="1979805" cy="11081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4209" y="7778923"/>
              <a:ext cx="1979805" cy="110815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2513" y="285932"/>
            <a:ext cx="3939000" cy="169522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7832" y="5916833"/>
            <a:ext cx="16934020" cy="107267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90990" y="6982542"/>
            <a:ext cx="15278498" cy="326404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2381" y="2125282"/>
            <a:ext cx="7038676" cy="3370736"/>
            <a:chOff x="1352381" y="2125282"/>
            <a:chExt cx="7038676" cy="33707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2381" y="2125282"/>
              <a:ext cx="7038676" cy="33707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19629" y="2125282"/>
            <a:ext cx="8070847" cy="3370736"/>
            <a:chOff x="8819629" y="2125282"/>
            <a:chExt cx="8070847" cy="33707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19629" y="2125282"/>
              <a:ext cx="8070847" cy="33707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52381" y="5878973"/>
            <a:ext cx="7038676" cy="3535313"/>
            <a:chOff x="1352381" y="5878973"/>
            <a:chExt cx="7038676" cy="353531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381" y="5878973"/>
              <a:ext cx="7038676" cy="353531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2037" y="285932"/>
            <a:ext cx="3732752" cy="169522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97430" y="6889687"/>
            <a:ext cx="6733795" cy="175631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8138" y="1971939"/>
            <a:ext cx="8393550" cy="4118362"/>
            <a:chOff x="768138" y="1971939"/>
            <a:chExt cx="8393550" cy="41183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8138" y="1971939"/>
              <a:ext cx="8393550" cy="41183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85714" y="1971939"/>
            <a:ext cx="8483956" cy="4118362"/>
            <a:chOff x="9285714" y="1971939"/>
            <a:chExt cx="8483956" cy="41183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85714" y="1971939"/>
              <a:ext cx="8483956" cy="41183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8138" y="6437625"/>
            <a:ext cx="7708052" cy="3496663"/>
            <a:chOff x="768138" y="6437625"/>
            <a:chExt cx="7708052" cy="349666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8138" y="6437625"/>
              <a:ext cx="7708052" cy="34966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61899" y="7355185"/>
            <a:ext cx="8547629" cy="35714"/>
            <a:chOff x="8961899" y="7355185"/>
            <a:chExt cx="8547629" cy="3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61899" y="7355185"/>
              <a:ext cx="8547629" cy="3571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2037" y="285932"/>
            <a:ext cx="3732752" cy="169522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49811" y="6492198"/>
            <a:ext cx="8594214" cy="11818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54735" y="8073403"/>
            <a:ext cx="9814984" cy="141629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8138" y="2164417"/>
            <a:ext cx="7622919" cy="3412816"/>
            <a:chOff x="768138" y="2164417"/>
            <a:chExt cx="7622919" cy="34128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8138" y="2164417"/>
              <a:ext cx="7622919" cy="34128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57143" y="2164417"/>
            <a:ext cx="7631749" cy="3412816"/>
            <a:chOff x="8857143" y="2164417"/>
            <a:chExt cx="7631749" cy="34128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57143" y="2164417"/>
              <a:ext cx="7631749" cy="34128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8138" y="5934146"/>
            <a:ext cx="7622919" cy="3480140"/>
            <a:chOff x="768138" y="5934146"/>
            <a:chExt cx="7622919" cy="34801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8138" y="5934146"/>
              <a:ext cx="7622919" cy="348014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2037" y="285932"/>
            <a:ext cx="3596438" cy="169522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65686" y="6794449"/>
            <a:ext cx="6061481" cy="17563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161905" y="-3196473"/>
            <a:ext cx="24114286" cy="1603429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786934" y="4973542"/>
            <a:ext cx="2779507" cy="73673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93180" y="-772356"/>
            <a:ext cx="4237943" cy="740700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61438" y="982813"/>
            <a:ext cx="5229943" cy="74069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70962" y="2785864"/>
            <a:ext cx="5229943" cy="74466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36038" y="4517404"/>
            <a:ext cx="4912495" cy="74069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63303" y="9245263"/>
            <a:ext cx="7273417" cy="68284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1393" y="7753571"/>
            <a:ext cx="16238165" cy="35714"/>
            <a:chOff x="771393" y="7753571"/>
            <a:chExt cx="16238165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393" y="7753571"/>
              <a:ext cx="16238165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0064" y="1971939"/>
            <a:ext cx="7738366" cy="4118362"/>
            <a:chOff x="1010064" y="1971939"/>
            <a:chExt cx="7738366" cy="41183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0064" y="1971939"/>
              <a:ext cx="7738366" cy="41183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61877" y="1971939"/>
            <a:ext cx="8309550" cy="4118362"/>
            <a:chOff x="8961877" y="1971939"/>
            <a:chExt cx="8309550" cy="41183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61877" y="1971939"/>
              <a:ext cx="8309550" cy="411836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2037" y="285932"/>
            <a:ext cx="3596438" cy="169522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10368" y="6318908"/>
            <a:ext cx="14715938" cy="175631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27475" y="8126066"/>
            <a:ext cx="12472489" cy="101298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1393" y="7753571"/>
            <a:ext cx="16238165" cy="35714"/>
            <a:chOff x="771393" y="7753571"/>
            <a:chExt cx="16238165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393" y="7753571"/>
              <a:ext cx="16238165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1236" y="2564974"/>
            <a:ext cx="8649239" cy="3268475"/>
            <a:chOff x="241236" y="2564974"/>
            <a:chExt cx="8649239" cy="32684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236" y="2564974"/>
              <a:ext cx="8649239" cy="32684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2564974"/>
            <a:ext cx="8047687" cy="3268475"/>
            <a:chOff x="9142857" y="2564974"/>
            <a:chExt cx="8047687" cy="32684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2564974"/>
              <a:ext cx="8047687" cy="326847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2037" y="285932"/>
            <a:ext cx="3596438" cy="169522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22945" y="6626115"/>
            <a:ext cx="13261471" cy="11818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9052" y="8126066"/>
            <a:ext cx="16607155" cy="191340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8138" y="2108571"/>
            <a:ext cx="7622919" cy="3468661"/>
            <a:chOff x="768138" y="2108571"/>
            <a:chExt cx="7622919" cy="34686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8138" y="2108571"/>
              <a:ext cx="7622919" cy="34686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2108571"/>
            <a:ext cx="7662452" cy="3468661"/>
            <a:chOff x="9142857" y="2108571"/>
            <a:chExt cx="7662452" cy="34686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2108571"/>
              <a:ext cx="7662452" cy="34686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8138" y="5860574"/>
            <a:ext cx="7622919" cy="3884526"/>
            <a:chOff x="768138" y="5860574"/>
            <a:chExt cx="7622919" cy="38845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8138" y="5860574"/>
              <a:ext cx="7622919" cy="388452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1561" y="285932"/>
            <a:ext cx="3664590" cy="169522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09121" y="7074013"/>
            <a:ext cx="7778433" cy="172945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1472" y="2875501"/>
            <a:ext cx="8906285" cy="4347893"/>
            <a:chOff x="601472" y="2875501"/>
            <a:chExt cx="8906285" cy="43478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1472" y="2875501"/>
              <a:ext cx="8906285" cy="43478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11132" y="2875501"/>
            <a:ext cx="7931842" cy="4347893"/>
            <a:chOff x="9911132" y="2875501"/>
            <a:chExt cx="7931842" cy="43478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11132" y="2875501"/>
              <a:ext cx="7931842" cy="434789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7624" y="285932"/>
            <a:ext cx="3664590" cy="16952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3473" y="7352689"/>
            <a:ext cx="9406719" cy="121286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862" y="7967857"/>
            <a:ext cx="16238165" cy="35714"/>
            <a:chOff x="1180862" y="7967857"/>
            <a:chExt cx="16238165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862" y="7967857"/>
              <a:ext cx="16238165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87536" y="2101094"/>
            <a:ext cx="12129578" cy="5557239"/>
            <a:chOff x="3187536" y="2101094"/>
            <a:chExt cx="12129578" cy="55572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7536" y="2101094"/>
              <a:ext cx="12129578" cy="555723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9529" y="285932"/>
            <a:ext cx="3664590" cy="16952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82532" y="8483209"/>
            <a:ext cx="14511917" cy="146319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9047" y="2107522"/>
            <a:ext cx="7054599" cy="3469711"/>
            <a:chOff x="1519047" y="2107522"/>
            <a:chExt cx="7054599" cy="34697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9047" y="2107522"/>
              <a:ext cx="7054599" cy="34697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2083712"/>
            <a:ext cx="7512806" cy="3469711"/>
            <a:chOff x="9142857" y="2083712"/>
            <a:chExt cx="7512806" cy="34697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2083712"/>
              <a:ext cx="7512806" cy="34697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19047" y="5875576"/>
            <a:ext cx="7054599" cy="3395852"/>
            <a:chOff x="1519047" y="5875576"/>
            <a:chExt cx="7054599" cy="339585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9047" y="5875576"/>
              <a:ext cx="7054599" cy="339585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4766" y="285932"/>
            <a:ext cx="3701495" cy="169522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21239" y="6582774"/>
            <a:ext cx="7679033" cy="225326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9091" y="1946929"/>
            <a:ext cx="8269693" cy="4050873"/>
            <a:chOff x="649091" y="1946929"/>
            <a:chExt cx="8269693" cy="40508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9091" y="1946929"/>
              <a:ext cx="8269693" cy="4050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1946929"/>
            <a:ext cx="8346841" cy="4050873"/>
            <a:chOff x="9142857" y="1946929"/>
            <a:chExt cx="8346841" cy="40508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1946929"/>
              <a:ext cx="8346841" cy="40508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9091" y="6352815"/>
            <a:ext cx="7528551" cy="3684446"/>
            <a:chOff x="649091" y="6352815"/>
            <a:chExt cx="7528551" cy="368444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9091" y="6352815"/>
              <a:ext cx="7528551" cy="368444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7623" y="285932"/>
            <a:ext cx="3701495" cy="169522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75071" y="6930499"/>
            <a:ext cx="9798976" cy="225326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862" y="8554431"/>
            <a:ext cx="16238165" cy="35714"/>
            <a:chOff x="1180862" y="8554431"/>
            <a:chExt cx="16238165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862" y="8554431"/>
              <a:ext cx="16238165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51288" y="1893328"/>
            <a:ext cx="9830757" cy="4571793"/>
            <a:chOff x="4251288" y="1893328"/>
            <a:chExt cx="9830757" cy="45717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51288" y="1893328"/>
              <a:ext cx="9830757" cy="457179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0005" y="285932"/>
            <a:ext cx="3701495" cy="16952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61157" y="6761873"/>
            <a:ext cx="14715651" cy="191340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45675" y="8625494"/>
            <a:ext cx="14808155" cy="146319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57142" y="2317622"/>
            <a:ext cx="7552814" cy="3503320"/>
            <a:chOff x="1257142" y="2317622"/>
            <a:chExt cx="7552814" cy="35033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7142" y="2317622"/>
              <a:ext cx="7552814" cy="35033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57143" y="2341431"/>
            <a:ext cx="7635418" cy="3465981"/>
            <a:chOff x="9357143" y="2341431"/>
            <a:chExt cx="7635418" cy="34659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57143" y="2341431"/>
              <a:ext cx="7635418" cy="34659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7142" y="6216053"/>
            <a:ext cx="7512916" cy="3305038"/>
            <a:chOff x="1257142" y="6216053"/>
            <a:chExt cx="7512916" cy="33050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7142" y="6216053"/>
              <a:ext cx="7512916" cy="330503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4766" y="285932"/>
            <a:ext cx="3717267" cy="169522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06954" y="6877844"/>
            <a:ext cx="8669205" cy="225326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2065920"/>
            <a:ext cx="7675445" cy="3797194"/>
            <a:chOff x="9142857" y="2065920"/>
            <a:chExt cx="7675445" cy="37971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2065920"/>
              <a:ext cx="7675445" cy="37971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8138" y="2103350"/>
            <a:ext cx="7742837" cy="3783574"/>
            <a:chOff x="768138" y="2103350"/>
            <a:chExt cx="7742837" cy="378357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138" y="2103350"/>
              <a:ext cx="7742837" cy="37835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8138" y="6300179"/>
            <a:ext cx="7742837" cy="3789716"/>
            <a:chOff x="768138" y="6300179"/>
            <a:chExt cx="7742837" cy="37897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8138" y="6300179"/>
              <a:ext cx="7742837" cy="378971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7624" y="285932"/>
            <a:ext cx="3717267" cy="169522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89354" y="6930496"/>
            <a:ext cx="9718319" cy="22532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2037" y="285933"/>
            <a:ext cx="5102904" cy="16877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6082" y="2440325"/>
            <a:ext cx="2278349" cy="114394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8831" y="3399028"/>
            <a:ext cx="15577791" cy="132765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6082" y="4680734"/>
            <a:ext cx="1346415" cy="114601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5812" y="5544743"/>
            <a:ext cx="11692228" cy="8948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6558" y="6191448"/>
            <a:ext cx="1301672" cy="124641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0210" y="7235371"/>
            <a:ext cx="16858504" cy="135881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3721" y="8097367"/>
            <a:ext cx="16238165" cy="35714"/>
            <a:chOff x="1323721" y="8097367"/>
            <a:chExt cx="16238165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3721" y="8097367"/>
              <a:ext cx="16238165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38490" y="1879129"/>
            <a:ext cx="10909970" cy="4959077"/>
            <a:chOff x="4038490" y="1879129"/>
            <a:chExt cx="10909970" cy="49590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38490" y="1879129"/>
              <a:ext cx="10909970" cy="495907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0005" y="285932"/>
            <a:ext cx="3717267" cy="16952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22218" y="6738066"/>
            <a:ext cx="14577298" cy="146319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02142" y="8097004"/>
            <a:ext cx="15997203" cy="191340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96080" y="5676534"/>
            <a:ext cx="3774755" cy="3774755"/>
            <a:chOff x="13196080" y="5676534"/>
            <a:chExt cx="3774755" cy="37747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96080" y="5676534"/>
              <a:ext cx="3774755" cy="37747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98570" y="0"/>
            <a:ext cx="5087144" cy="3829840"/>
            <a:chOff x="13198570" y="0"/>
            <a:chExt cx="5087144" cy="38298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1600000">
              <a:off x="13198570" y="0"/>
              <a:ext cx="5087144" cy="38298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76311" y="2948808"/>
            <a:ext cx="4350003" cy="4350003"/>
            <a:chOff x="10676311" y="2948808"/>
            <a:chExt cx="4350003" cy="43500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76311" y="2948808"/>
              <a:ext cx="4350003" cy="435000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6070" y="3136850"/>
            <a:ext cx="11660674" cy="436872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63938" y="3271578"/>
            <a:ext cx="5499057" cy="5680629"/>
            <a:chOff x="1863938" y="3271578"/>
            <a:chExt cx="5499057" cy="5680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3938" y="3271578"/>
              <a:ext cx="5499057" cy="5680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3271578"/>
            <a:ext cx="7298288" cy="5383260"/>
            <a:chOff x="9142857" y="3271578"/>
            <a:chExt cx="7298288" cy="53832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3271578"/>
              <a:ext cx="7298288" cy="538326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2037" y="285933"/>
            <a:ext cx="5102904" cy="168777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8702" y="1967308"/>
            <a:ext cx="5225787" cy="11809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1035" y="3282089"/>
            <a:ext cx="6954199" cy="6413048"/>
            <a:chOff x="1201035" y="3282089"/>
            <a:chExt cx="6954199" cy="64130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1035" y="3282089"/>
              <a:ext cx="6954199" cy="64130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90476" y="3329708"/>
            <a:ext cx="8653588" cy="5800641"/>
            <a:chOff x="8690476" y="3329708"/>
            <a:chExt cx="8653588" cy="58006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90476" y="3329708"/>
              <a:ext cx="8653588" cy="580064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2037" y="285933"/>
            <a:ext cx="5102904" cy="168777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8702" y="1967308"/>
            <a:ext cx="5225787" cy="11809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55271" y="3349192"/>
            <a:ext cx="6171429" cy="5091793"/>
            <a:chOff x="2455271" y="3349192"/>
            <a:chExt cx="6171429" cy="50917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55271" y="3349192"/>
              <a:ext cx="6171429" cy="50917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82824" y="3349192"/>
            <a:ext cx="6171429" cy="5140402"/>
            <a:chOff x="10182824" y="3349192"/>
            <a:chExt cx="6171429" cy="514040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82824" y="3349192"/>
              <a:ext cx="6171429" cy="514040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2037" y="285933"/>
            <a:ext cx="5102904" cy="168777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8702" y="1967308"/>
            <a:ext cx="5225787" cy="118094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34321" y="8677041"/>
            <a:ext cx="4384608" cy="91998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48429" y="8677041"/>
            <a:ext cx="3964066" cy="9199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9091" y="3517685"/>
            <a:ext cx="7500915" cy="4583893"/>
            <a:chOff x="1149091" y="3517685"/>
            <a:chExt cx="7500915" cy="4583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9091" y="3517685"/>
              <a:ext cx="7500915" cy="4583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19202" y="3517685"/>
            <a:ext cx="8284897" cy="4560083"/>
            <a:chOff x="9219202" y="3517685"/>
            <a:chExt cx="8284897" cy="45600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19202" y="3517685"/>
              <a:ext cx="8284897" cy="456008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2037" y="285933"/>
            <a:ext cx="5102904" cy="168777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8702" y="1967308"/>
            <a:ext cx="5225787" cy="118094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81614" y="8641488"/>
            <a:ext cx="2423637" cy="95997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12538" y="8641488"/>
            <a:ext cx="3207361" cy="9599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1603" y="3473534"/>
            <a:ext cx="16594116" cy="35714"/>
            <a:chOff x="691603" y="3473534"/>
            <a:chExt cx="16594116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1603" y="3473534"/>
              <a:ext cx="16594116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8138" y="8699382"/>
            <a:ext cx="1348385" cy="754732"/>
            <a:chOff x="768138" y="8699382"/>
            <a:chExt cx="1348385" cy="75473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138" y="8699382"/>
              <a:ext cx="1348385" cy="75473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1561" y="285932"/>
            <a:ext cx="4853267" cy="16952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8226" y="2011756"/>
            <a:ext cx="13459510" cy="169363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4808" y="4049508"/>
            <a:ext cx="15917844" cy="436030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77480" y="8410403"/>
            <a:ext cx="15433263" cy="158220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33883" y="5551718"/>
            <a:ext cx="1808974" cy="1012537"/>
            <a:chOff x="7333883" y="5551718"/>
            <a:chExt cx="1808974" cy="10125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33883" y="5551718"/>
              <a:ext cx="1808974" cy="10125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56674" y="4806348"/>
            <a:ext cx="4938306" cy="4967877"/>
            <a:chOff x="1456674" y="4806348"/>
            <a:chExt cx="4938306" cy="49678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6674" y="4806348"/>
              <a:ext cx="4938306" cy="49678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78714" y="4806348"/>
            <a:ext cx="5159393" cy="4981483"/>
            <a:chOff x="10678714" y="4806348"/>
            <a:chExt cx="5159393" cy="498148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78714" y="4806348"/>
              <a:ext cx="5159393" cy="498148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2037" y="285932"/>
            <a:ext cx="8125267" cy="16952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8226" y="2011756"/>
            <a:ext cx="6560701" cy="221744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9094" y="4060322"/>
            <a:ext cx="6144930" cy="114601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64099" y="1967308"/>
            <a:ext cx="6579749" cy="224702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26003" y="4015874"/>
            <a:ext cx="8155853" cy="118094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48379" y="9745303"/>
            <a:ext cx="7149741" cy="68284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도현성</cp:lastModifiedBy>
  <cp:revision>2</cp:revision>
  <dcterms:created xsi:type="dcterms:W3CDTF">2024-03-04T02:03:54Z</dcterms:created>
  <dcterms:modified xsi:type="dcterms:W3CDTF">2024-03-04T00:42:14Z</dcterms:modified>
</cp:coreProperties>
</file>